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6" r:id="rId2"/>
    <p:sldId id="273" r:id="rId3"/>
    <p:sldId id="278" r:id="rId4"/>
    <p:sldId id="269" r:id="rId5"/>
    <p:sldId id="290" r:id="rId6"/>
    <p:sldId id="289" r:id="rId7"/>
    <p:sldId id="291" r:id="rId8"/>
    <p:sldId id="292" r:id="rId9"/>
    <p:sldId id="268" r:id="rId10"/>
    <p:sldId id="281" r:id="rId11"/>
    <p:sldId id="284" r:id="rId12"/>
    <p:sldId id="294" r:id="rId13"/>
    <p:sldId id="295" r:id="rId14"/>
    <p:sldId id="296" r:id="rId15"/>
    <p:sldId id="293" r:id="rId16"/>
    <p:sldId id="283" r:id="rId17"/>
    <p:sldId id="28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DA98D-3EFB-4A3D-A6C1-1A725ABEA45E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FAC0C-22A6-437F-A9DC-D92D50817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31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FAC0C-22A6-437F-A9DC-D92D508179E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862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45D9-93CE-4905-9A97-387AAFA9DC91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F7B2-F6EA-4C2C-AB43-72DAA6157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609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45D9-93CE-4905-9A97-387AAFA9DC91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F7B2-F6EA-4C2C-AB43-72DAA6157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63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45D9-93CE-4905-9A97-387AAFA9DC91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F7B2-F6EA-4C2C-AB43-72DAA6157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755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45D9-93CE-4905-9A97-387AAFA9DC91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F7B2-F6EA-4C2C-AB43-72DAA6157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26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45D9-93CE-4905-9A97-387AAFA9DC91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F7B2-F6EA-4C2C-AB43-72DAA6157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011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45D9-93CE-4905-9A97-387AAFA9DC91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F7B2-F6EA-4C2C-AB43-72DAA6157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539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45D9-93CE-4905-9A97-387AAFA9DC91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F7B2-F6EA-4C2C-AB43-72DAA6157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18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45D9-93CE-4905-9A97-387AAFA9DC91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F7B2-F6EA-4C2C-AB43-72DAA6157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35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45D9-93CE-4905-9A97-387AAFA9DC91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F7B2-F6EA-4C2C-AB43-72DAA6157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51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45D9-93CE-4905-9A97-387AAFA9DC91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F7B2-F6EA-4C2C-AB43-72DAA6157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89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45D9-93CE-4905-9A97-387AAFA9DC91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F7B2-F6EA-4C2C-AB43-72DAA6157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8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F45D9-93CE-4905-9A97-387AAFA9DC91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AF7B2-F6EA-4C2C-AB43-72DAA6157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43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6237312"/>
            <a:ext cx="5955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Воспитатель: </a:t>
            </a:r>
            <a:r>
              <a:rPr lang="ru-RU" dirty="0" err="1" smtClean="0">
                <a:solidFill>
                  <a:schemeClr val="bg1"/>
                </a:solidFill>
              </a:rPr>
              <a:t>Хорольская</a:t>
            </a:r>
            <a:r>
              <a:rPr lang="ru-RU" dirty="0" smtClean="0">
                <a:solidFill>
                  <a:schemeClr val="bg1"/>
                </a:solidFill>
              </a:rPr>
              <a:t> В.И.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МКДОУ №2 «Аленушка»  11.04.2017г.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62471" y="2852936"/>
            <a:ext cx="5219057" cy="1944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КОСМОНАВТИКИ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65488" y="-1140648"/>
            <a:ext cx="228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dirty="0" smtClean="0">
              <a:solidFill>
                <a:prstClr val="white"/>
              </a:solidFill>
            </a:endParaRPr>
          </a:p>
          <a:p>
            <a:pPr lvl="0"/>
            <a:endParaRPr lang="ru-RU" dirty="0">
              <a:solidFill>
                <a:prstClr val="white"/>
              </a:solidFill>
            </a:endParaRPr>
          </a:p>
          <a:p>
            <a:pPr lvl="0"/>
            <a:endParaRPr lang="ru-RU" dirty="0" smtClean="0">
              <a:solidFill>
                <a:prstClr val="white"/>
              </a:solidFill>
            </a:endParaRPr>
          </a:p>
          <a:p>
            <a:pPr lvl="0"/>
            <a:endParaRPr lang="ru-RU" dirty="0">
              <a:solidFill>
                <a:prstClr val="white"/>
              </a:solidFill>
            </a:endParaRPr>
          </a:p>
          <a:p>
            <a:pPr lvl="0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480"/>
            <a:ext cx="735811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3434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260648" y="104727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2800" i="1" dirty="0">
              <a:solidFill>
                <a:prstClr val="white"/>
              </a:solidFill>
            </a:endParaRPr>
          </a:p>
          <a:p>
            <a:pPr algn="ctr"/>
            <a:endParaRPr lang="ru-RU" sz="3600" i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6588" y="-543748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sz="2800" i="1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14290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</a:rPr>
              <a:t>ЮРИЙ  АЛЕКСЕЕВИЧ  ГАГАРИН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" y="1470974"/>
            <a:ext cx="5256584" cy="47091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2" name="Прямоугольник 11"/>
          <p:cNvSpPr/>
          <p:nvPr/>
        </p:nvSpPr>
        <p:spPr>
          <a:xfrm>
            <a:off x="5429256" y="2551837"/>
            <a:ext cx="31432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 космической </a:t>
            </a:r>
          </a:p>
          <a:p>
            <a:r>
              <a:rPr lang="ru-RU" sz="28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ракете с названием </a:t>
            </a:r>
          </a:p>
          <a:p>
            <a:r>
              <a:rPr lang="ru-RU" sz="28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        «ВОСТОК»</a:t>
            </a:r>
          </a:p>
          <a:p>
            <a:r>
              <a:rPr lang="ru-RU" sz="28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Он первым на </a:t>
            </a:r>
          </a:p>
          <a:p>
            <a:r>
              <a:rPr lang="ru-RU" sz="28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планете подняться </a:t>
            </a:r>
          </a:p>
          <a:p>
            <a:r>
              <a:rPr lang="ru-RU" sz="28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к звездам смог…</a:t>
            </a:r>
            <a:endParaRPr lang="ru-RU" sz="28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8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57224" y="142853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bg1">
                    <a:lumMod val="95000"/>
                  </a:schemeClr>
                </a:solidFill>
              </a:rPr>
              <a:t>ПЕРВАЯ ЖЕНЩИНА-КОСМОНАВТ</a:t>
            </a:r>
          </a:p>
          <a:p>
            <a:pPr algn="ctr"/>
            <a:r>
              <a:rPr lang="ru-RU" sz="3200" i="1" dirty="0" smtClean="0">
                <a:solidFill>
                  <a:schemeClr val="bg1">
                    <a:lumMod val="95000"/>
                  </a:schemeClr>
                </a:solidFill>
              </a:rPr>
              <a:t>ВАЛЕНТИНА ВЛАДИМИРОВНА ТЕРЕШКОВА</a:t>
            </a:r>
            <a:endParaRPr lang="ru-RU" sz="3200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392909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4786314" y="2136339"/>
            <a:ext cx="4143404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Первый в мире полёт 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женщины-космонавта 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совершила 16 июня 1963 года 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 космическом корабле 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«Восток-6», 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он продолжался 2 дня и 23 часа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2654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764704"/>
            <a:ext cx="7950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bg1">
                    <a:lumMod val="95000"/>
                  </a:schemeClr>
                </a:solidFill>
              </a:rPr>
              <a:t>ПЕРВЫЙ ВЫХОД ЧЕЛОВЕКА  В ОТКРЫТЫЙ КОСМОС</a:t>
            </a:r>
            <a:endParaRPr lang="ru-RU" sz="2800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9520"/>
            <a:ext cx="4427984" cy="4967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47" y="2276872"/>
            <a:ext cx="3585361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90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772661" cy="4608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467544" y="476671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  <a:t>АЛЕКСЕЙ  АРХИПОВИЧ ЛЕОНОВ</a:t>
            </a:r>
          </a:p>
          <a:p>
            <a:pPr algn="ctr"/>
            <a:endParaRPr lang="ru-RU" sz="28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5685" y="6305524"/>
            <a:ext cx="533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spc="3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ВЫШЕЛ В ОТКРЫТЫЙ КОСМОС</a:t>
            </a:r>
            <a:endParaRPr lang="ru-RU" b="1" spc="3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1430778"/>
            <a:ext cx="255717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18—19 марта 1965 года </a:t>
            </a:r>
          </a:p>
          <a:p>
            <a: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совместно с Павлом Беляевым </a:t>
            </a:r>
          </a:p>
          <a:p>
            <a: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совершил полёт в космос </a:t>
            </a:r>
          </a:p>
          <a:p>
            <a: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 качестве второго пилота </a:t>
            </a:r>
          </a:p>
          <a:p>
            <a: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 космическом корабле </a:t>
            </a:r>
          </a:p>
          <a:p>
            <a: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«Восход-2». В ходе этого </a:t>
            </a:r>
          </a:p>
          <a:p>
            <a: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Полёта Леонов совершил </a:t>
            </a:r>
          </a:p>
          <a:p>
            <a: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первый в истории </a:t>
            </a:r>
          </a:p>
          <a:p>
            <a: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космонавтики </a:t>
            </a:r>
          </a:p>
          <a:p>
            <a: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выход в открытый космос</a:t>
            </a:r>
          </a:p>
          <a:p>
            <a: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продолжительностью </a:t>
            </a:r>
          </a:p>
          <a:p>
            <a: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12 минут 9 секунд.</a:t>
            </a:r>
            <a:endParaRPr lang="ru-RU" sz="20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7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260648" y="104727"/>
            <a:ext cx="78488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i="1" dirty="0">
                <a:solidFill>
                  <a:prstClr val="white"/>
                </a:solidFill>
              </a:rPr>
              <a:t>ГЕОРГИЙ ТИМОФЕЕВИЧ </a:t>
            </a:r>
            <a:endParaRPr lang="ru-RU" sz="2800" i="1" dirty="0" smtClean="0">
              <a:solidFill>
                <a:prstClr val="white"/>
              </a:solidFill>
            </a:endParaRPr>
          </a:p>
          <a:p>
            <a:pPr lvl="0" algn="ctr"/>
            <a:r>
              <a:rPr lang="ru-RU" sz="2800" i="1" dirty="0" smtClean="0">
                <a:solidFill>
                  <a:prstClr val="white"/>
                </a:solidFill>
              </a:rPr>
              <a:t>БЕРЕГОВОЙ</a:t>
            </a:r>
            <a:endParaRPr lang="ru-RU" sz="2800" i="1" dirty="0">
              <a:solidFill>
                <a:prstClr val="white"/>
              </a:solidFill>
            </a:endParaRPr>
          </a:p>
          <a:p>
            <a:pPr algn="ctr"/>
            <a:endParaRPr lang="ru-RU" sz="3600" i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735288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6588" y="-543748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sz="2800" i="1" dirty="0">
              <a:solidFill>
                <a:prstClr val="white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3960440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60032" y="264765"/>
            <a:ext cx="46427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i="1" dirty="0">
                <a:solidFill>
                  <a:prstClr val="white"/>
                </a:solidFill>
              </a:rPr>
              <a:t>ЮРИЙ ПЕТРОВИЧ</a:t>
            </a:r>
          </a:p>
          <a:p>
            <a:pPr lvl="0" algn="ctr"/>
            <a:r>
              <a:rPr lang="ru-RU" sz="2800" i="1" dirty="0">
                <a:solidFill>
                  <a:prstClr val="white"/>
                </a:solidFill>
              </a:rPr>
              <a:t>АРТЮХИН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68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" y="3056797"/>
            <a:ext cx="5142331" cy="3666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56796"/>
            <a:ext cx="3995936" cy="3684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64088" y="1022261"/>
            <a:ext cx="3349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prstClr val="white">
                    <a:lumMod val="95000"/>
                  </a:prstClr>
                </a:solidFill>
              </a:rPr>
              <a:t>ПОЛЕТ НА ЛУНУ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" y="116633"/>
            <a:ext cx="4695359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0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72201" y="1052736"/>
            <a:ext cx="25922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i="1" spc="300" dirty="0" smtClean="0">
              <a:solidFill>
                <a:schemeClr val="bg1"/>
              </a:solidFill>
            </a:endParaRPr>
          </a:p>
          <a:p>
            <a:r>
              <a:rPr lang="ru-RU" sz="2800" i="1" spc="300" dirty="0" smtClean="0">
                <a:solidFill>
                  <a:schemeClr val="bg1"/>
                </a:solidFill>
              </a:rPr>
              <a:t>астронавт</a:t>
            </a:r>
            <a:r>
              <a:rPr lang="ru-RU" sz="2800" i="1" spc="300" dirty="0">
                <a:solidFill>
                  <a:schemeClr val="bg1"/>
                </a:solidFill>
              </a:rPr>
              <a:t>, </a:t>
            </a:r>
            <a:endParaRPr lang="ru-RU" sz="2800" i="1" spc="300" dirty="0" smtClean="0">
              <a:solidFill>
                <a:schemeClr val="bg1"/>
              </a:solidFill>
            </a:endParaRPr>
          </a:p>
          <a:p>
            <a:endParaRPr lang="ru-RU" sz="2800" i="1" spc="300" dirty="0" smtClean="0">
              <a:solidFill>
                <a:schemeClr val="bg1"/>
              </a:solidFill>
            </a:endParaRPr>
          </a:p>
          <a:p>
            <a:r>
              <a:rPr lang="ru-RU" sz="2800" i="1" spc="300" dirty="0" smtClean="0">
                <a:solidFill>
                  <a:schemeClr val="bg1"/>
                </a:solidFill>
              </a:rPr>
              <a:t>первый </a:t>
            </a:r>
          </a:p>
          <a:p>
            <a:endParaRPr lang="ru-RU" sz="2800" i="1" spc="300" dirty="0" smtClean="0">
              <a:solidFill>
                <a:schemeClr val="bg1"/>
              </a:solidFill>
            </a:endParaRPr>
          </a:p>
          <a:p>
            <a:r>
              <a:rPr lang="ru-RU" sz="2800" i="1" spc="300" dirty="0" smtClean="0">
                <a:solidFill>
                  <a:schemeClr val="bg1"/>
                </a:solidFill>
              </a:rPr>
              <a:t>человек</a:t>
            </a:r>
            <a:r>
              <a:rPr lang="ru-RU" sz="2800" i="1" spc="300" dirty="0">
                <a:solidFill>
                  <a:schemeClr val="bg1"/>
                </a:solidFill>
              </a:rPr>
              <a:t>, </a:t>
            </a:r>
            <a:endParaRPr lang="ru-RU" sz="2800" i="1" spc="300" dirty="0" smtClean="0">
              <a:solidFill>
                <a:schemeClr val="bg1"/>
              </a:solidFill>
            </a:endParaRPr>
          </a:p>
          <a:p>
            <a:endParaRPr lang="ru-RU" sz="2800" i="1" spc="300" dirty="0" smtClean="0">
              <a:solidFill>
                <a:schemeClr val="bg1"/>
              </a:solidFill>
            </a:endParaRPr>
          </a:p>
          <a:p>
            <a:r>
              <a:rPr lang="ru-RU" sz="2800" i="1" spc="300" dirty="0" smtClean="0">
                <a:solidFill>
                  <a:schemeClr val="bg1"/>
                </a:solidFill>
              </a:rPr>
              <a:t>ступивший </a:t>
            </a:r>
          </a:p>
          <a:p>
            <a:endParaRPr lang="ru-RU" sz="2800" i="1" spc="300" dirty="0" smtClean="0">
              <a:solidFill>
                <a:schemeClr val="bg1"/>
              </a:solidFill>
            </a:endParaRPr>
          </a:p>
          <a:p>
            <a:r>
              <a:rPr lang="ru-RU" sz="2800" i="1" spc="300" dirty="0" smtClean="0">
                <a:solidFill>
                  <a:schemeClr val="bg1"/>
                </a:solidFill>
              </a:rPr>
              <a:t>на </a:t>
            </a:r>
            <a:r>
              <a:rPr lang="ru-RU" sz="2800" i="1" spc="300" dirty="0">
                <a:solidFill>
                  <a:schemeClr val="bg1"/>
                </a:solidFill>
              </a:rPr>
              <a:t>Луну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9138" y="-299054"/>
            <a:ext cx="8245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i="1" dirty="0" smtClean="0">
              <a:solidFill>
                <a:prstClr val="white"/>
              </a:solidFill>
            </a:endParaRPr>
          </a:p>
          <a:p>
            <a:pPr lvl="0" algn="ctr"/>
            <a:r>
              <a:rPr lang="ru-RU" sz="3200" i="1" dirty="0" smtClean="0">
                <a:solidFill>
                  <a:prstClr val="white"/>
                </a:solidFill>
              </a:rPr>
              <a:t>НИЛ </a:t>
            </a:r>
            <a:r>
              <a:rPr lang="ru-RU" sz="3200" i="1" dirty="0">
                <a:solidFill>
                  <a:prstClr val="white"/>
                </a:solidFill>
              </a:rPr>
              <a:t>ОЛДЕН </a:t>
            </a:r>
            <a:r>
              <a:rPr lang="ru-RU" sz="3200" i="1" dirty="0" smtClean="0">
                <a:solidFill>
                  <a:prstClr val="white"/>
                </a:solidFill>
              </a:rPr>
              <a:t>АРМСТРОНГ</a:t>
            </a:r>
            <a:endParaRPr lang="ru-RU" sz="3200" i="1" dirty="0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4408884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64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62471" y="2852936"/>
            <a:ext cx="5219057" cy="1944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248" y="1347991"/>
            <a:ext cx="432048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65488" y="-1140648"/>
            <a:ext cx="228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dirty="0" smtClean="0">
              <a:solidFill>
                <a:prstClr val="white"/>
              </a:solidFill>
            </a:endParaRPr>
          </a:p>
          <a:p>
            <a:pPr lvl="0"/>
            <a:endParaRPr lang="ru-RU" dirty="0">
              <a:solidFill>
                <a:prstClr val="white"/>
              </a:solidFill>
            </a:endParaRPr>
          </a:p>
          <a:p>
            <a:pPr lvl="0"/>
            <a:endParaRPr lang="ru-RU" dirty="0" smtClean="0">
              <a:solidFill>
                <a:prstClr val="white"/>
              </a:solidFill>
            </a:endParaRPr>
          </a:p>
          <a:p>
            <a:pPr lvl="0"/>
            <a:endParaRPr lang="ru-RU" dirty="0">
              <a:solidFill>
                <a:prstClr val="white"/>
              </a:solidFill>
            </a:endParaRPr>
          </a:p>
          <a:p>
            <a:pPr lvl="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75247" y="548679"/>
            <a:ext cx="3193503" cy="799311"/>
          </a:xfrm>
          <a:prstGeom prst="rect">
            <a:avLst/>
          </a:prstGeom>
        </p:spPr>
        <p:txBody>
          <a:bodyPr wrap="none">
            <a:prstTxWarp prst="textCircle">
              <a:avLst/>
            </a:prstTxWarp>
            <a:spAutoFit/>
          </a:bodyPr>
          <a:lstStyle/>
          <a:p>
            <a:endParaRPr lang="ru-RU" sz="6600" dirty="0" smtClean="0">
              <a:solidFill>
                <a:schemeClr val="bg1"/>
              </a:solidFill>
            </a:endParaRPr>
          </a:p>
          <a:p>
            <a:endParaRPr lang="ru-RU" sz="6600" dirty="0">
              <a:solidFill>
                <a:schemeClr val="bg1"/>
              </a:solidFill>
            </a:endParaRPr>
          </a:p>
          <a:p>
            <a:endParaRPr lang="ru-RU" sz="6600" dirty="0" smtClean="0">
              <a:solidFill>
                <a:schemeClr val="bg1"/>
              </a:solidFill>
            </a:endParaRPr>
          </a:p>
          <a:p>
            <a:endParaRPr lang="ru-RU" sz="6600" dirty="0">
              <a:solidFill>
                <a:schemeClr val="bg1"/>
              </a:solidFill>
            </a:endParaRPr>
          </a:p>
          <a:p>
            <a:endParaRPr lang="ru-RU" sz="6600" dirty="0" smtClean="0">
              <a:solidFill>
                <a:schemeClr val="bg1"/>
              </a:solidFill>
            </a:endParaRPr>
          </a:p>
          <a:p>
            <a:endParaRPr lang="ru-RU" sz="6600" dirty="0">
              <a:solidFill>
                <a:schemeClr val="bg1"/>
              </a:solidFill>
            </a:endParaRPr>
          </a:p>
          <a:p>
            <a:endParaRPr lang="ru-RU" sz="6600" dirty="0" smtClean="0">
              <a:solidFill>
                <a:schemeClr val="bg1"/>
              </a:solidFill>
            </a:endParaRPr>
          </a:p>
          <a:p>
            <a:r>
              <a:rPr lang="ru-RU" sz="6600" dirty="0" smtClean="0">
                <a:solidFill>
                  <a:schemeClr val="bg1"/>
                </a:solidFill>
              </a:rPr>
              <a:t>Спасибо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2762" y="5596463"/>
            <a:ext cx="5031451" cy="923330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</a:bodyPr>
          <a:lstStyle/>
          <a:p>
            <a:pPr algn="ctr"/>
            <a:endParaRPr lang="ru-RU" sz="5400" dirty="0" smtClean="0">
              <a:solidFill>
                <a:schemeClr val="bg1"/>
              </a:solidFill>
            </a:endParaRPr>
          </a:p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за внимание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6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ззззззззз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9312"/>
            <a:ext cx="8143932" cy="622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7583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60759"/>
            <a:ext cx="2736304" cy="26833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80" y="660758"/>
            <a:ext cx="2646039" cy="25618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38631"/>
            <a:ext cx="2880319" cy="27027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844" y="4180656"/>
            <a:ext cx="2815475" cy="25587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 rot="10800000" flipV="1">
            <a:off x="785786" y="211260"/>
            <a:ext cx="2928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МЕРКУРИЙ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57752" y="3571876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prstClr val="white"/>
                </a:solidFill>
              </a:rPr>
              <a:t>МАРС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57753" y="214290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ВЕНЕРА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571472" y="3622419"/>
            <a:ext cx="3000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prstClr val="white"/>
                </a:solidFill>
              </a:rPr>
              <a:t>ЗЕМЛЯ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2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67" y="968687"/>
            <a:ext cx="2885505" cy="26763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68688"/>
            <a:ext cx="4968552" cy="26763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08924" y="357166"/>
            <a:ext cx="4392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САТУРН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642910" y="458829"/>
            <a:ext cx="2714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ЮПИТЕР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293096"/>
            <a:ext cx="3240360" cy="24482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01512"/>
            <a:ext cx="3054974" cy="24398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 rot="10800000" flipV="1">
            <a:off x="0" y="3536722"/>
            <a:ext cx="3714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УРАН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4088886" y="3536722"/>
            <a:ext cx="5055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НЕПТУН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26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260648"/>
            <a:ext cx="6874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РАКЕТЫ ВЗЛЕТАЮТ В КОСМОС</a:t>
            </a:r>
            <a:endParaRPr lang="ru-R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33238"/>
            <a:ext cx="5883399" cy="51247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2987824" cy="50405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22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757242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119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6314" y="2428868"/>
            <a:ext cx="56506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785818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3942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214290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spc="300" dirty="0" smtClean="0">
                <a:solidFill>
                  <a:schemeClr val="bg1">
                    <a:lumMod val="95000"/>
                  </a:schemeClr>
                </a:solidFill>
              </a:rPr>
              <a:t>КОСМОДРОМ БАЙКОНУР</a:t>
            </a:r>
            <a:endParaRPr lang="ru-RU" sz="3600" b="1" i="1" spc="3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42985"/>
            <a:ext cx="5355853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12" y="3501008"/>
            <a:ext cx="4008444" cy="3006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80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728" y="285728"/>
            <a:ext cx="6143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Кто первый полетел  в космос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80928"/>
            <a:ext cx="3847678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214942" y="1571613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 smtClean="0">
                <a:solidFill>
                  <a:schemeClr val="bg1">
                    <a:lumMod val="95000"/>
                  </a:schemeClr>
                </a:solidFill>
              </a:rPr>
              <a:t>В 1957г. В космос отправилась</a:t>
            </a:r>
          </a:p>
          <a:p>
            <a:pPr lvl="0"/>
            <a:r>
              <a:rPr lang="ru-RU" sz="2400" i="1" dirty="0" smtClean="0">
                <a:solidFill>
                  <a:schemeClr val="bg1">
                    <a:lumMod val="95000"/>
                  </a:schemeClr>
                </a:solidFill>
              </a:rPr>
              <a:t>ЛАЙКА</a:t>
            </a:r>
            <a:endParaRPr lang="ru-RU" sz="24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4422"/>
            <a:ext cx="4105596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 rot="10800000" flipV="1">
            <a:off x="714346" y="5483618"/>
            <a:ext cx="4808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chemeClr val="bg1">
                    <a:lumMod val="95000"/>
                  </a:schemeClr>
                </a:solidFill>
              </a:rPr>
              <a:t>БЕЛКА и СТРЕЛКА</a:t>
            </a:r>
            <a:endParaRPr lang="ru-RU" sz="3200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7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178</Words>
  <Application>Microsoft Office PowerPoint</Application>
  <PresentationFormat>Экран (4:3)</PresentationFormat>
  <Paragraphs>94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ззззззззз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Валера</dc:creator>
  <cp:lastModifiedBy>User</cp:lastModifiedBy>
  <cp:revision>47</cp:revision>
  <dcterms:created xsi:type="dcterms:W3CDTF">2013-03-31T13:10:04Z</dcterms:created>
  <dcterms:modified xsi:type="dcterms:W3CDTF">2017-06-04T19:50:40Z</dcterms:modified>
</cp:coreProperties>
</file>